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2DC0C9A4-DAF0-4D3E-86BE-F88EB1404421}" type="datetimeFigureOut">
              <a:rPr lang="en-US" smtClean="0"/>
              <a:t>1/24/2012</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3408D1DD-26D2-4CB0-BAAC-D4AA2E9229A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C0C9A4-DAF0-4D3E-86BE-F88EB140442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08D1DD-26D2-4CB0-BAAC-D4AA2E9229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C0C9A4-DAF0-4D3E-86BE-F88EB140442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08D1DD-26D2-4CB0-BAAC-D4AA2E9229A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C0C9A4-DAF0-4D3E-86BE-F88EB140442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08D1DD-26D2-4CB0-BAAC-D4AA2E9229A0}"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DC0C9A4-DAF0-4D3E-86BE-F88EB1404421}"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08D1DD-26D2-4CB0-BAAC-D4AA2E9229A0}"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DC0C9A4-DAF0-4D3E-86BE-F88EB1404421}"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08D1DD-26D2-4CB0-BAAC-D4AA2E9229A0}"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DC0C9A4-DAF0-4D3E-86BE-F88EB1404421}"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08D1DD-26D2-4CB0-BAAC-D4AA2E9229A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C0C9A4-DAF0-4D3E-86BE-F88EB1404421}"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08D1DD-26D2-4CB0-BAAC-D4AA2E9229A0}"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DC0C9A4-DAF0-4D3E-86BE-F88EB1404421}"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08D1DD-26D2-4CB0-BAAC-D4AA2E9229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C0C9A4-DAF0-4D3E-86BE-F88EB1404421}"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08D1DD-26D2-4CB0-BAAC-D4AA2E9229A0}"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C0C9A4-DAF0-4D3E-86BE-F88EB1404421}"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08D1DD-26D2-4CB0-BAAC-D4AA2E9229A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2DC0C9A4-DAF0-4D3E-86BE-F88EB1404421}" type="datetimeFigureOut">
              <a:rPr lang="en-US" smtClean="0"/>
              <a:t>1/24/2012</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3408D1DD-26D2-4CB0-BAAC-D4AA2E9229A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iddle-ages.org.uk/middle-ages-weapons.htm" TargetMode="External"/><Relationship Id="rId2" Type="http://schemas.openxmlformats.org/officeDocument/2006/relationships/hyperlink" Target="http://nethack.wikia.com/wiki/Polearm" TargetMode="External"/><Relationship Id="rId1" Type="http://schemas.openxmlformats.org/officeDocument/2006/relationships/slideLayout" Target="../slideLayouts/slideLayout2.xml"/><Relationship Id="rId5" Type="http://schemas.openxmlformats.org/officeDocument/2006/relationships/hyperlink" Target="http://www.whitegadget.com/pc-wallpapers/140804-crossbow.html" TargetMode="External"/><Relationship Id="rId4" Type="http://schemas.openxmlformats.org/officeDocument/2006/relationships/hyperlink" Target="http://www.medieval-weapons-online.com/Spiked-Iron-Ball-Mace.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Rectangle 3"/>
          <p:cNvSpPr/>
          <p:nvPr/>
        </p:nvSpPr>
        <p:spPr>
          <a:xfrm>
            <a:off x="609600" y="2313709"/>
            <a:ext cx="7693773"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Weapons of the Crusades</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40939027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en-US" dirty="0" smtClean="0"/>
              <a:t>The Middle Ages were a very violent time. Castles were built, lands were invaded, and people were killed dead in their tracks. People held weapons according to their status, Knights would have held different arms than foot-soldiers for example. </a:t>
            </a:r>
            <a:endParaRPr lang="en-US" dirty="0"/>
          </a:p>
        </p:txBody>
      </p:sp>
    </p:spTree>
    <p:extLst>
      <p:ext uri="{BB962C8B-B14F-4D97-AF65-F5344CB8AC3E}">
        <p14:creationId xmlns:p14="http://schemas.microsoft.com/office/powerpoint/2010/main" val="5080268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Pole arms</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2438400"/>
            <a:ext cx="58138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87740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Medieval Spear</a:t>
            </a:r>
            <a:endParaRPr lang="en-US" dirty="0"/>
          </a:p>
        </p:txBody>
      </p:sp>
      <p:sp>
        <p:nvSpPr>
          <p:cNvPr id="3" name="Content Placeholder 2"/>
          <p:cNvSpPr>
            <a:spLocks noGrp="1"/>
          </p:cNvSpPr>
          <p:nvPr>
            <p:ph idx="1"/>
          </p:nvPr>
        </p:nvSpPr>
        <p:spPr>
          <a:xfrm>
            <a:off x="1447800" y="2438400"/>
            <a:ext cx="6400800" cy="3048001"/>
          </a:xfrm>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286001"/>
            <a:ext cx="33528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65506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Mace</a:t>
            </a:r>
            <a:endParaRPr lang="en-US" dirty="0"/>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286000"/>
            <a:ext cx="3638550" cy="3347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6665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bow</a:t>
            </a:r>
            <a:endParaRPr lang="en-US" dirty="0"/>
          </a:p>
        </p:txBody>
      </p:sp>
      <p:sp>
        <p:nvSpPr>
          <p:cNvPr id="3" name="Content Placeholder 2"/>
          <p:cNvSpPr>
            <a:spLocks noGrp="1"/>
          </p:cNvSpPr>
          <p:nvPr>
            <p:ph idx="1"/>
          </p:nvPr>
        </p:nvSpPr>
        <p:spPr>
          <a:xfrm>
            <a:off x="1295400" y="2381457"/>
            <a:ext cx="6400800" cy="3048001"/>
          </a:xfrm>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590800"/>
            <a:ext cx="3914775" cy="281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6154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hlinkClick r:id="rId2"/>
              </a:rPr>
              <a:t>http://</a:t>
            </a:r>
            <a:r>
              <a:rPr lang="en-US" dirty="0" smtClean="0">
                <a:hlinkClick r:id="rId2"/>
              </a:rPr>
              <a:t>nethack.wikia.com/wiki/Polearm</a:t>
            </a:r>
            <a:endParaRPr lang="en-US" dirty="0" smtClean="0"/>
          </a:p>
          <a:p>
            <a:r>
              <a:rPr lang="en-US" dirty="0">
                <a:hlinkClick r:id="rId3"/>
              </a:rPr>
              <a:t>http://</a:t>
            </a:r>
            <a:r>
              <a:rPr lang="en-US" dirty="0" smtClean="0">
                <a:hlinkClick r:id="rId3"/>
              </a:rPr>
              <a:t>www.middle-ages.org.uk/middle-ages-weapons.htm</a:t>
            </a:r>
            <a:endParaRPr lang="en-US" dirty="0" smtClean="0"/>
          </a:p>
          <a:p>
            <a:r>
              <a:rPr lang="en-US" dirty="0">
                <a:hlinkClick r:id="rId4"/>
              </a:rPr>
              <a:t>http://</a:t>
            </a:r>
            <a:r>
              <a:rPr lang="en-US" dirty="0" smtClean="0">
                <a:hlinkClick r:id="rId4"/>
              </a:rPr>
              <a:t>www.medieval-weapons-online.com/Spiked-Iron-Ball-Mace.htm</a:t>
            </a:r>
            <a:endParaRPr lang="en-US" dirty="0" smtClean="0"/>
          </a:p>
          <a:p>
            <a:r>
              <a:rPr lang="en-US" dirty="0">
                <a:hlinkClick r:id="rId5"/>
              </a:rPr>
              <a:t>http://</a:t>
            </a:r>
            <a:r>
              <a:rPr lang="en-US" dirty="0" smtClean="0">
                <a:hlinkClick r:id="rId5"/>
              </a:rPr>
              <a:t>www.whitegadget.com/pc-wallpapers/140804-crossbow.html</a:t>
            </a:r>
            <a:endParaRPr lang="en-US" dirty="0" smtClean="0"/>
          </a:p>
          <a:p>
            <a:endParaRPr lang="en-US" dirty="0" smtClean="0"/>
          </a:p>
          <a:p>
            <a:endParaRPr lang="en-US" dirty="0" smtClean="0"/>
          </a:p>
        </p:txBody>
      </p:sp>
    </p:spTree>
    <p:extLst>
      <p:ext uri="{BB962C8B-B14F-4D97-AF65-F5344CB8AC3E}">
        <p14:creationId xmlns:p14="http://schemas.microsoft.com/office/powerpoint/2010/main" val="15326631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15</TotalTime>
  <Words>68</Words>
  <Application>Microsoft Office PowerPoint</Application>
  <PresentationFormat>On-screen Show (4:3)</PresentationFormat>
  <Paragraphs>10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Couture</vt:lpstr>
      <vt:lpstr>PowerPoint Presentation</vt:lpstr>
      <vt:lpstr>PowerPoint Presentation</vt:lpstr>
      <vt:lpstr>Pole arms</vt:lpstr>
      <vt:lpstr>Medieval Spear</vt:lpstr>
      <vt:lpstr>Mace</vt:lpstr>
      <vt:lpstr>Cross bow</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Mackenzie Caron</dc:creator>
  <cp:lastModifiedBy>Mackenzie Caron</cp:lastModifiedBy>
  <cp:revision>2</cp:revision>
  <dcterms:created xsi:type="dcterms:W3CDTF">2012-01-24T14:37:58Z</dcterms:created>
  <dcterms:modified xsi:type="dcterms:W3CDTF">2012-01-24T14:53:49Z</dcterms:modified>
</cp:coreProperties>
</file>